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58" r:id="rId5"/>
    <p:sldId id="259" r:id="rId6"/>
    <p:sldId id="260" r:id="rId7"/>
    <p:sldId id="261" r:id="rId8"/>
    <p:sldId id="262" r:id="rId9"/>
    <p:sldId id="263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70EF8F-CF57-430C-969F-E5446CF7DA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D0FCFB1-039A-45D4-8D70-1BD5E162CC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5E60F9-5336-4416-8EB0-C4C7C79F23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09C41-F0DA-4A14-92B2-1F17DAF0E513}" type="datetimeFigureOut">
              <a:rPr lang="en-GB" smtClean="0"/>
              <a:t>13/11/2020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2A269F-9FF5-4280-BE5C-BF4A4C3E7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FFCC5D-41D5-4426-9175-7BB9873651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8B3EB-29F3-4B11-81BE-A127560E7B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7657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2012D-610F-4D3E-95A8-B463A5761D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A55ED1-5A7A-4B51-BE4C-43D3D3E2FE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CED240-FA0B-4913-91AB-4F54E6010A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09C41-F0DA-4A14-92B2-1F17DAF0E513}" type="datetimeFigureOut">
              <a:rPr lang="en-GB" smtClean="0"/>
              <a:t>13/11/2020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C20E8F-B77A-4872-B061-9239B9BCA4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EE9C43-05DF-457F-86E6-DAF4E13093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8B3EB-29F3-4B11-81BE-A127560E7B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0927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66AE772-ACF1-4B0C-A94F-1DEF6B4BFD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FA19D5-77D4-4413-8394-497DD90295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5BEA4B-2166-4D3C-94E9-FE72C3B42C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09C41-F0DA-4A14-92B2-1F17DAF0E513}" type="datetimeFigureOut">
              <a:rPr lang="en-GB" smtClean="0"/>
              <a:t>13/11/2020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57A577-F49C-444B-852F-0A0510B905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DE3083-5742-4B7F-8A0C-DB47964E1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8B3EB-29F3-4B11-81BE-A127560E7B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8950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007D40-DF26-4950-97ED-FB185BD638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6C34D1-7172-46A5-9F59-DD9E9C72F2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4F5BEA-E23A-4843-BCB0-6582DF52ED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09C41-F0DA-4A14-92B2-1F17DAF0E513}" type="datetimeFigureOut">
              <a:rPr lang="en-GB" smtClean="0"/>
              <a:t>13/11/2020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ADDF37-7A12-4294-826A-33A6C260B7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E93FDE-EA46-4528-A843-06004CC095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8B3EB-29F3-4B11-81BE-A127560E7B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28558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537EC3-82DB-4EDD-B012-CD4CFD5329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8BBAF5-8C18-4DAC-9FD5-E3D91F9CAF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5C5E88-8DA8-444F-9EF2-F5F6735543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09C41-F0DA-4A14-92B2-1F17DAF0E513}" type="datetimeFigureOut">
              <a:rPr lang="en-GB" smtClean="0"/>
              <a:t>13/11/2020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688463-7D8F-4077-9529-7457D189FA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8BB30E-C86E-47B6-A56B-13EA5D6618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8B3EB-29F3-4B11-81BE-A127560E7B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7807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C734A8-FF65-4F05-B152-586F63CA3C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7BA3BC-3032-4E11-9599-3726877335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BE9D9B-D3B6-4FC4-A92E-F536136E62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77DD64-91CD-44D0-9383-AC203ED7D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09C41-F0DA-4A14-92B2-1F17DAF0E513}" type="datetimeFigureOut">
              <a:rPr lang="en-GB" smtClean="0"/>
              <a:t>13/11/2020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F2C8A2-4486-49C9-BC63-B1106DA4F9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E90C02-893B-48A2-ADEF-862BD64199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8B3EB-29F3-4B11-81BE-A127560E7B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4372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2125D8-3F7D-4A36-B60F-69BE4E5007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0A1E87-3A18-45DD-BF73-790B7E79FB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2DA682C-6F63-4674-B93B-27A7BF565F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DF04D59-D4D6-4200-BC7D-409113F5C8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F11E45B-6CFD-4322-BA41-0DDF4D2A492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69F698D-BD5E-45E0-90E8-21C3E5A950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09C41-F0DA-4A14-92B2-1F17DAF0E513}" type="datetimeFigureOut">
              <a:rPr lang="en-GB" smtClean="0"/>
              <a:t>13/11/2020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B028106-0BBC-46C1-A5BB-F37DB55E4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6A3845A-D134-4EA3-B552-248C22F5C8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8B3EB-29F3-4B11-81BE-A127560E7B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7372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5D4C05-5CA4-41AE-AADB-93160A30FB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4391FC1-CB83-4A8F-82F3-28B6F27A6B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09C41-F0DA-4A14-92B2-1F17DAF0E513}" type="datetimeFigureOut">
              <a:rPr lang="en-GB" smtClean="0"/>
              <a:t>13/11/2020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0DF6783-B753-48B2-A3AC-B4A33931D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BA45BA-4CFD-4A31-8F99-C0C1B58D6F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8B3EB-29F3-4B11-81BE-A127560E7B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4141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018CF43-8195-4875-A44E-A992352C7F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09C41-F0DA-4A14-92B2-1F17DAF0E513}" type="datetimeFigureOut">
              <a:rPr lang="en-GB" smtClean="0"/>
              <a:t>13/11/2020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50AC810-C9E4-4D30-BDDE-4E424C2B20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45F513-F032-410B-9ABA-25D5F729D7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8B3EB-29F3-4B11-81BE-A127560E7B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1668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5263ED-4960-402D-BA9D-61325BE4FE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AB6847-3B7D-47B2-886B-0A0BCDB90A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F92304-C683-4EDA-8138-8B33CE8E31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95FBC1-72A6-45F2-B41C-35EAE0125B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09C41-F0DA-4A14-92B2-1F17DAF0E513}" type="datetimeFigureOut">
              <a:rPr lang="en-GB" smtClean="0"/>
              <a:t>13/11/2020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52B6C8-EE93-42B2-8ED4-B169776A0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B76165-6421-4744-9463-BE926CF1A9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8B3EB-29F3-4B11-81BE-A127560E7B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294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CADF90-10EA-41C6-9EA4-DA6EF24938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996E3DC-2F97-40E1-864E-1D1918CFFFD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E1FF8C-79E7-40F5-BA80-7EE3F40125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E97332-48DA-46BF-84CF-4DE485A99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09C41-F0DA-4A14-92B2-1F17DAF0E513}" type="datetimeFigureOut">
              <a:rPr lang="en-GB" smtClean="0"/>
              <a:t>13/11/2020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8CC65F-5BE1-4637-A7FE-586878DF7F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77CAB6-1E0E-4E79-BD6A-8E7EF49B33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8B3EB-29F3-4B11-81BE-A127560E7B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6916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68FBF7F-227B-487D-A095-185BF31633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ACA272-BE32-4135-B1C3-31322FFCB2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BDC96D-F077-4FE1-A282-83E1FE67B6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609C41-F0DA-4A14-92B2-1F17DAF0E513}" type="datetimeFigureOut">
              <a:rPr lang="en-GB" smtClean="0"/>
              <a:t>13/11/2020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2BB0C7-B70B-443B-9417-DB367821D4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2B92BC-E927-409C-A32B-5E7CDBD66B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B8B3EB-29F3-4B11-81BE-A127560E7B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8680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78C862-B7EE-4264-8E7A-4C499A663D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46628" y="1783959"/>
            <a:ext cx="4645250" cy="2889114"/>
          </a:xfrm>
        </p:spPr>
        <p:txBody>
          <a:bodyPr anchor="b">
            <a:normAutofit/>
          </a:bodyPr>
          <a:lstStyle/>
          <a:p>
            <a:pPr algn="l"/>
            <a:r>
              <a:rPr lang="en-GB" dirty="0"/>
              <a:t>13.11.20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BD03CF-D1D2-491F-B362-3B11D9E8A4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46627" y="4750893"/>
            <a:ext cx="4645250" cy="1147863"/>
          </a:xfrm>
        </p:spPr>
        <p:txBody>
          <a:bodyPr anchor="t">
            <a:normAutofit/>
          </a:bodyPr>
          <a:lstStyle/>
          <a:p>
            <a:pPr algn="l"/>
            <a:endParaRPr lang="en-GB" sz="200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693C7D1-C234-4159-9481-66F345CCAEB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834" r="3927" b="-2"/>
          <a:stretch/>
        </p:blipFill>
        <p:spPr>
          <a:xfrm>
            <a:off x="20" y="10"/>
            <a:ext cx="6024134" cy="6857990"/>
          </a:xfrm>
          <a:custGeom>
            <a:avLst/>
            <a:gdLst/>
            <a:ahLst/>
            <a:cxnLst/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416229433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05820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57E0840A-3923-489A-ACA7-002F45B671E4}"/>
              </a:ext>
            </a:extLst>
          </p:cNvPr>
          <p:cNvSpPr txBox="1"/>
          <p:nvPr/>
        </p:nvSpPr>
        <p:spPr>
          <a:xfrm>
            <a:off x="744365" y="587581"/>
            <a:ext cx="926102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Cavolini" panose="03000502040302020204" pitchFamily="66" charset="0"/>
                <a:cs typeface="Cavolini" panose="03000502040302020204" pitchFamily="66" charset="0"/>
              </a:rPr>
              <a:t>Alternative </a:t>
            </a:r>
            <a:r>
              <a:rPr lang="en-GB" sz="3200" dirty="0" err="1">
                <a:latin typeface="Cavolini" panose="03000502040302020204" pitchFamily="66" charset="0"/>
                <a:cs typeface="Cavolini" panose="03000502040302020204" pitchFamily="66" charset="0"/>
              </a:rPr>
              <a:t>ue</a:t>
            </a:r>
            <a:r>
              <a:rPr lang="en-GB" sz="3200" dirty="0">
                <a:latin typeface="Cavolini" panose="03000502040302020204" pitchFamily="66" charset="0"/>
                <a:cs typeface="Cavolini" panose="03000502040302020204" pitchFamily="66" charset="0"/>
              </a:rPr>
              <a:t> </a:t>
            </a:r>
          </a:p>
          <a:p>
            <a:r>
              <a:rPr lang="en-GB" sz="3200" dirty="0">
                <a:latin typeface="Cavolini" panose="03000502040302020204" pitchFamily="66" charset="0"/>
                <a:cs typeface="Cavolini" panose="03000502040302020204" pitchFamily="66" charset="0"/>
              </a:rPr>
              <a:t>How many ways can you make </a:t>
            </a:r>
            <a:r>
              <a:rPr lang="en-GB" sz="3200" dirty="0" err="1">
                <a:latin typeface="Cavolini" panose="03000502040302020204" pitchFamily="66" charset="0"/>
                <a:cs typeface="Cavolini" panose="03000502040302020204" pitchFamily="66" charset="0"/>
              </a:rPr>
              <a:t>ue</a:t>
            </a:r>
            <a:r>
              <a:rPr lang="en-GB" sz="3200" dirty="0">
                <a:latin typeface="Cavolini" panose="03000502040302020204" pitchFamily="66" charset="0"/>
                <a:cs typeface="Cavolini" panose="03000502040302020204" pitchFamily="66" charset="0"/>
              </a:rPr>
              <a:t>?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60DF333-B030-4714-8FDD-E19DB57D92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96572" y="1936605"/>
            <a:ext cx="2608819" cy="201814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10B3164-2619-402F-BD86-175CBF8EE8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5078" y="3731056"/>
            <a:ext cx="1394074" cy="241412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5A311DA-8132-4E4C-AE5F-0F806E206F4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02822" y="2216370"/>
            <a:ext cx="3780616" cy="2414128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724AA34A-75B6-4CAE-9CC1-FDA714DBC08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44386" y="4397589"/>
            <a:ext cx="2734336" cy="1918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31191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BC02847-D509-4BCB-BB3C-DC3812C7AC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5248" y="378348"/>
            <a:ext cx="6440387" cy="5305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20566BC-6A7D-4422-9547-85F077529290}"/>
              </a:ext>
            </a:extLst>
          </p:cNvPr>
          <p:cNvSpPr txBox="1"/>
          <p:nvPr/>
        </p:nvSpPr>
        <p:spPr>
          <a:xfrm>
            <a:off x="7765366" y="1041009"/>
            <a:ext cx="375138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avolini" panose="03000502040302020204" pitchFamily="66" charset="0"/>
                <a:cs typeface="Cavolini" panose="03000502040302020204" pitchFamily="66" charset="0"/>
              </a:rPr>
              <a:t>Once you have completed these part whole models see how part whole models you can make for the whole amount </a:t>
            </a:r>
            <a:r>
              <a:rPr lang="en-GB" sz="2800" dirty="0">
                <a:solidFill>
                  <a:schemeClr val="accent1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16</a:t>
            </a:r>
            <a:r>
              <a:rPr lang="en-GB" sz="2800" dirty="0">
                <a:latin typeface="Cavolini" panose="03000502040302020204" pitchFamily="66" charset="0"/>
                <a:cs typeface="Cavolini" panose="03000502040302020204" pitchFamily="66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8263081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5CF6570-4D57-4708-A9AC-82CDF22FE6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6643" y="886265"/>
            <a:ext cx="7578218" cy="3394187"/>
          </a:xfrm>
          <a:prstGeom prst="rect">
            <a:avLst/>
          </a:prstGeom>
        </p:spPr>
      </p:pic>
      <p:sp>
        <p:nvSpPr>
          <p:cNvPr id="4" name="Speech Bubble: Oval 3">
            <a:extLst>
              <a:ext uri="{FF2B5EF4-FFF2-40B4-BE49-F238E27FC236}">
                <a16:creationId xmlns:a16="http://schemas.microsoft.com/office/drawing/2014/main" id="{C587E3B0-1D51-4FA1-9FE7-1BBFFDE722CA}"/>
              </a:ext>
            </a:extLst>
          </p:cNvPr>
          <p:cNvSpPr/>
          <p:nvPr/>
        </p:nvSpPr>
        <p:spPr>
          <a:xfrm>
            <a:off x="8279142" y="670968"/>
            <a:ext cx="3488788" cy="2475914"/>
          </a:xfrm>
          <a:prstGeom prst="wedgeEllipseCallout">
            <a:avLst>
              <a:gd name="adj1" fmla="val -96044"/>
              <a:gd name="adj2" fmla="val 37879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dirty="0">
                <a:latin typeface="Cavolini" panose="03000502040302020204" pitchFamily="66" charset="0"/>
                <a:cs typeface="Cavolini" panose="03000502040302020204" pitchFamily="66" charset="0"/>
              </a:rPr>
              <a:t>How can you partition 4 to subtract quickly? </a:t>
            </a:r>
          </a:p>
        </p:txBody>
      </p:sp>
    </p:spTree>
    <p:extLst>
      <p:ext uri="{BB962C8B-B14F-4D97-AF65-F5344CB8AC3E}">
        <p14:creationId xmlns:p14="http://schemas.microsoft.com/office/powerpoint/2010/main" val="1947627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B5AB125-35A1-4978-9953-2F0A0FEDB8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1347" y="750295"/>
            <a:ext cx="9594167" cy="5912370"/>
          </a:xfrm>
          <a:prstGeom prst="rect">
            <a:avLst/>
          </a:prstGeom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54662C00-4D3E-4F61-AE82-F065CD1A0526}"/>
              </a:ext>
            </a:extLst>
          </p:cNvPr>
          <p:cNvSpPr/>
          <p:nvPr/>
        </p:nvSpPr>
        <p:spPr>
          <a:xfrm>
            <a:off x="5697415" y="3263705"/>
            <a:ext cx="914400" cy="900332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06803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5B1C043-A6C1-4772-8196-DBCAE4195B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4573" y="818792"/>
            <a:ext cx="7019778" cy="4930076"/>
          </a:xfrm>
          <a:prstGeom prst="rect">
            <a:avLst/>
          </a:prstGeom>
        </p:spPr>
      </p:pic>
      <p:sp>
        <p:nvSpPr>
          <p:cNvPr id="4" name="Speech Bubble: Oval 3">
            <a:extLst>
              <a:ext uri="{FF2B5EF4-FFF2-40B4-BE49-F238E27FC236}">
                <a16:creationId xmlns:a16="http://schemas.microsoft.com/office/drawing/2014/main" id="{C2CB7BDC-69EE-43AA-BC57-A690A761C3CA}"/>
              </a:ext>
            </a:extLst>
          </p:cNvPr>
          <p:cNvSpPr/>
          <p:nvPr/>
        </p:nvSpPr>
        <p:spPr>
          <a:xfrm>
            <a:off x="7917257" y="1209821"/>
            <a:ext cx="3863926" cy="2771335"/>
          </a:xfrm>
          <a:prstGeom prst="wedgeEllipseCallout">
            <a:avLst>
              <a:gd name="adj1" fmla="val -103832"/>
              <a:gd name="adj2" fmla="val 51501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dirty="0">
                <a:latin typeface="Cavolini" panose="03000502040302020204" pitchFamily="66" charset="0"/>
                <a:cs typeface="Cavolini" panose="03000502040302020204" pitchFamily="66" charset="0"/>
              </a:rPr>
              <a:t>How can you partition 6 to subtract easily and quickly? </a:t>
            </a:r>
          </a:p>
        </p:txBody>
      </p:sp>
    </p:spTree>
    <p:extLst>
      <p:ext uri="{BB962C8B-B14F-4D97-AF65-F5344CB8AC3E}">
        <p14:creationId xmlns:p14="http://schemas.microsoft.com/office/powerpoint/2010/main" val="27173904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C8E6028-D524-42C2-A20E-495B2A3F92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5791" y="553010"/>
            <a:ext cx="7812270" cy="5200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61816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3E82480-DAA8-4831-8F44-56A48D0994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3722" y="855168"/>
            <a:ext cx="7652825" cy="546314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FFCAA91-893E-4AC0-9128-D63380ACF9AD}"/>
              </a:ext>
            </a:extLst>
          </p:cNvPr>
          <p:cNvSpPr txBox="1"/>
          <p:nvPr/>
        </p:nvSpPr>
        <p:spPr>
          <a:xfrm>
            <a:off x="7633252" y="855168"/>
            <a:ext cx="394445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0070C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We know there are 15 birds and 7 are still there so we can use these numbers to make our calculation. </a:t>
            </a:r>
          </a:p>
          <a:p>
            <a:r>
              <a:rPr lang="en-GB" sz="2400" dirty="0">
                <a:solidFill>
                  <a:srgbClr val="0070C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15-7=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D586F5B-72F5-4CA7-A495-AB27A4F6AFED}"/>
              </a:ext>
            </a:extLst>
          </p:cNvPr>
          <p:cNvSpPr txBox="1"/>
          <p:nvPr/>
        </p:nvSpPr>
        <p:spPr>
          <a:xfrm>
            <a:off x="8574157" y="3657600"/>
            <a:ext cx="333954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How would you partition 7? </a:t>
            </a:r>
          </a:p>
        </p:txBody>
      </p:sp>
    </p:spTree>
    <p:extLst>
      <p:ext uri="{BB962C8B-B14F-4D97-AF65-F5344CB8AC3E}">
        <p14:creationId xmlns:p14="http://schemas.microsoft.com/office/powerpoint/2010/main" val="3879764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81FDA3E-FCCC-4EC5-AD79-741AF669F2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5582" y="530991"/>
            <a:ext cx="6890045" cy="579601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1D2031A-94C1-42EC-97E7-E398750FBE0B}"/>
              </a:ext>
            </a:extLst>
          </p:cNvPr>
          <p:cNvSpPr txBox="1"/>
          <p:nvPr/>
        </p:nvSpPr>
        <p:spPr>
          <a:xfrm>
            <a:off x="9094762" y="428178"/>
            <a:ext cx="275023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Have a go at writing your own stories. </a:t>
            </a:r>
          </a:p>
          <a:p>
            <a:r>
              <a:rPr lang="en-GB" sz="2400" dirty="0">
                <a:solidFill>
                  <a:schemeClr val="accent6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Remember the elves need to help someone. </a:t>
            </a:r>
          </a:p>
          <a:p>
            <a:r>
              <a:rPr lang="en-GB" sz="2400" dirty="0">
                <a:solidFill>
                  <a:schemeClr val="accent1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I look forward to hearing them. </a:t>
            </a:r>
          </a:p>
        </p:txBody>
      </p:sp>
    </p:spTree>
    <p:extLst>
      <p:ext uri="{BB962C8B-B14F-4D97-AF65-F5344CB8AC3E}">
        <p14:creationId xmlns:p14="http://schemas.microsoft.com/office/powerpoint/2010/main" val="24041049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107</Words>
  <Application>Microsoft Office PowerPoint</Application>
  <PresentationFormat>Widescreen</PresentationFormat>
  <Paragraphs>12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Cavolini</vt:lpstr>
      <vt:lpstr>Office Theme</vt:lpstr>
      <vt:lpstr>13.11.20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10.11.20</dc:title>
  <dc:creator>Powell2, Sharon</dc:creator>
  <cp:lastModifiedBy>Powell2, Sharon</cp:lastModifiedBy>
  <cp:revision>23</cp:revision>
  <dcterms:created xsi:type="dcterms:W3CDTF">2020-11-09T14:10:01Z</dcterms:created>
  <dcterms:modified xsi:type="dcterms:W3CDTF">2020-11-13T10:57:27Z</dcterms:modified>
</cp:coreProperties>
</file>