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0EF8F-CF57-430C-969F-E5446CF7DA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0FCFB1-039A-45D4-8D70-1BD5E162CC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E60F9-5336-4416-8EB0-C4C7C79F2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9C41-F0DA-4A14-92B2-1F17DAF0E513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A269F-9FF5-4280-BE5C-BF4A4C3E7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FCC5D-41D5-4426-9175-7BB987365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B3EB-29F3-4B11-81BE-A127560E7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65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012D-610F-4D3E-95A8-B463A5761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A55ED1-5A7A-4B51-BE4C-43D3D3E2FE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CED240-FA0B-4913-91AB-4F54E6010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9C41-F0DA-4A14-92B2-1F17DAF0E513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20E8F-B77A-4872-B061-9239B9BCA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9C43-05DF-457F-86E6-DAF4E1309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B3EB-29F3-4B11-81BE-A127560E7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27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6AE772-ACF1-4B0C-A94F-1DEF6B4BFD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FA19D5-77D4-4413-8394-497DD9029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BEA4B-2166-4D3C-94E9-FE72C3B42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9C41-F0DA-4A14-92B2-1F17DAF0E513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7A577-F49C-444B-852F-0A0510B90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E3083-5742-4B7F-8A0C-DB47964E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B3EB-29F3-4B11-81BE-A127560E7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950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07D40-DF26-4950-97ED-FB185BD63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C34D1-7172-46A5-9F59-DD9E9C72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F5BEA-E23A-4843-BCB0-6582DF52E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9C41-F0DA-4A14-92B2-1F17DAF0E513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DDF37-7A12-4294-826A-33A6C260B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93FDE-EA46-4528-A843-06004CC09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B3EB-29F3-4B11-81BE-A127560E7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85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37EC3-82DB-4EDD-B012-CD4CFD532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8BBAF5-8C18-4DAC-9FD5-E3D91F9CA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C5E88-8DA8-444F-9EF2-F5F673554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9C41-F0DA-4A14-92B2-1F17DAF0E513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88463-7D8F-4077-9529-7457D189F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BB30E-C86E-47B6-A56B-13EA5D661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B3EB-29F3-4B11-81BE-A127560E7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80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734A8-FF65-4F05-B152-586F63CA3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BA3BC-3032-4E11-9599-3726877335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BE9D9B-D3B6-4FC4-A92E-F536136E6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7DD64-91CD-44D0-9383-AC203ED7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9C41-F0DA-4A14-92B2-1F17DAF0E513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F2C8A2-4486-49C9-BC63-B1106DA4F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E90C02-893B-48A2-ADEF-862BD6419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B3EB-29F3-4B11-81BE-A127560E7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37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125D8-3F7D-4A36-B60F-69BE4E500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0A1E87-3A18-45DD-BF73-790B7E79F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DA682C-6F63-4674-B93B-27A7BF565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F04D59-D4D6-4200-BC7D-409113F5C8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11E45B-6CFD-4322-BA41-0DDF4D2A4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9F698D-BD5E-45E0-90E8-21C3E5A95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9C41-F0DA-4A14-92B2-1F17DAF0E513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028106-0BBC-46C1-A5BB-F37DB55E4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A3845A-D134-4EA3-B552-248C22F5C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B3EB-29F3-4B11-81BE-A127560E7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372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D4C05-5CA4-41AE-AADB-93160A30F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391FC1-CB83-4A8F-82F3-28B6F27A6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9C41-F0DA-4A14-92B2-1F17DAF0E513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DF6783-B753-48B2-A3AC-B4A33931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BA45BA-4CFD-4A31-8F99-C0C1B58D6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B3EB-29F3-4B11-81BE-A127560E7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41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18CF43-8195-4875-A44E-A992352C7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9C41-F0DA-4A14-92B2-1F17DAF0E513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0AC810-C9E4-4D30-BDDE-4E424C2B2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45F513-F032-410B-9ABA-25D5F729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B3EB-29F3-4B11-81BE-A127560E7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66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263ED-4960-402D-BA9D-61325BE4F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B6847-3B7D-47B2-886B-0A0BCDB90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92304-C683-4EDA-8138-8B33CE8E3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95FBC1-72A6-45F2-B41C-35EAE0125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9C41-F0DA-4A14-92B2-1F17DAF0E513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52B6C8-EE93-42B2-8ED4-B169776A0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76165-6421-4744-9463-BE926CF1A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B3EB-29F3-4B11-81BE-A127560E7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9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ADF90-10EA-41C6-9EA4-DA6EF2493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6E3DC-2F97-40E1-864E-1D1918CFFF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1FF8C-79E7-40F5-BA80-7EE3F4012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E97332-48DA-46BF-84CF-4DE485A9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9C41-F0DA-4A14-92B2-1F17DAF0E513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CC65F-5BE1-4637-A7FE-586878DF7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77CAB6-1E0E-4E79-BD6A-8E7EF49B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8B3EB-29F3-4B11-81BE-A127560E7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91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8FBF7F-227B-487D-A095-185BF3163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CA272-BE32-4135-B1C3-31322FFCB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DC96D-F077-4FE1-A282-83E1FE67B6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09C41-F0DA-4A14-92B2-1F17DAF0E513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BB0C7-B70B-443B-9417-DB367821D4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B92BC-E927-409C-A32B-5E7CDBD66B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8B3EB-29F3-4B11-81BE-A127560E7B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680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8C862-B7EE-4264-8E7A-4C499A663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GB" dirty="0"/>
              <a:t>13.11.20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BD03CF-D1D2-491F-B362-3B11D9E8A4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endParaRPr lang="en-GB" sz="200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93C7D1-C234-4159-9481-66F345CCAE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34" r="3927" b="-2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622943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582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7E0840A-3923-489A-ACA7-002F45B671E4}"/>
              </a:ext>
            </a:extLst>
          </p:cNvPr>
          <p:cNvSpPr txBox="1"/>
          <p:nvPr/>
        </p:nvSpPr>
        <p:spPr>
          <a:xfrm>
            <a:off x="744365" y="587581"/>
            <a:ext cx="92610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avolini" panose="03000502040302020204" pitchFamily="66" charset="0"/>
                <a:cs typeface="Cavolini" panose="03000502040302020204" pitchFamily="66" charset="0"/>
              </a:rPr>
              <a:t>Alternative </a:t>
            </a:r>
            <a:r>
              <a:rPr lang="en-GB" sz="3200" dirty="0" err="1">
                <a:latin typeface="Cavolini" panose="03000502040302020204" pitchFamily="66" charset="0"/>
                <a:cs typeface="Cavolini" panose="03000502040302020204" pitchFamily="66" charset="0"/>
              </a:rPr>
              <a:t>ue</a:t>
            </a:r>
            <a:r>
              <a:rPr lang="en-GB" sz="3200" dirty="0">
                <a:latin typeface="Cavolini" panose="03000502040302020204" pitchFamily="66" charset="0"/>
                <a:cs typeface="Cavolini" panose="03000502040302020204" pitchFamily="66" charset="0"/>
              </a:rPr>
              <a:t> </a:t>
            </a:r>
          </a:p>
          <a:p>
            <a:r>
              <a:rPr lang="en-GB" sz="3200" dirty="0">
                <a:latin typeface="Cavolini" panose="03000502040302020204" pitchFamily="66" charset="0"/>
                <a:cs typeface="Cavolini" panose="03000502040302020204" pitchFamily="66" charset="0"/>
              </a:rPr>
              <a:t>How many ways can you make </a:t>
            </a:r>
            <a:r>
              <a:rPr lang="en-GB" sz="3200" dirty="0" err="1">
                <a:latin typeface="Cavolini" panose="03000502040302020204" pitchFamily="66" charset="0"/>
                <a:cs typeface="Cavolini" panose="03000502040302020204" pitchFamily="66" charset="0"/>
              </a:rPr>
              <a:t>ue</a:t>
            </a:r>
            <a:r>
              <a:rPr lang="en-GB" sz="3200" dirty="0">
                <a:latin typeface="Cavolini" panose="03000502040302020204" pitchFamily="66" charset="0"/>
                <a:cs typeface="Cavolini" panose="03000502040302020204" pitchFamily="66" charset="0"/>
              </a:rPr>
              <a:t>?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0DF333-B030-4714-8FDD-E19DB57D9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6572" y="1936605"/>
            <a:ext cx="2608819" cy="201814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10B3164-2619-402F-BD86-175CBF8EE8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078" y="3731056"/>
            <a:ext cx="1394074" cy="24141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5A311DA-8132-4E4C-AE5F-0F806E206F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2822" y="2216370"/>
            <a:ext cx="3780616" cy="241412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24AA34A-75B6-4CAE-9CC1-FDA714DBC0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44386" y="4397589"/>
            <a:ext cx="2734336" cy="191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119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BC02847-D509-4BCB-BB3C-DC3812C7AC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248" y="378348"/>
            <a:ext cx="6440387" cy="530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20566BC-6A7D-4422-9547-85F077529290}"/>
              </a:ext>
            </a:extLst>
          </p:cNvPr>
          <p:cNvSpPr txBox="1"/>
          <p:nvPr/>
        </p:nvSpPr>
        <p:spPr>
          <a:xfrm>
            <a:off x="7765366" y="1041009"/>
            <a:ext cx="375138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volini" panose="03000502040302020204" pitchFamily="66" charset="0"/>
                <a:cs typeface="Cavolini" panose="03000502040302020204" pitchFamily="66" charset="0"/>
              </a:rPr>
              <a:t>Once you have completed these part whole models see how part whole models you can make for the whole amount </a:t>
            </a:r>
            <a:r>
              <a:rPr lang="en-GB" sz="2800" dirty="0">
                <a:solidFill>
                  <a:schemeClr val="accen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16</a:t>
            </a:r>
            <a:r>
              <a:rPr lang="en-GB" sz="2800" dirty="0">
                <a:latin typeface="Cavolini" panose="03000502040302020204" pitchFamily="66" charset="0"/>
                <a:cs typeface="Cavolini" panose="03000502040302020204" pitchFamily="66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26308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CF6570-4D57-4708-A9AC-82CDF22FE6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643" y="886265"/>
            <a:ext cx="7578218" cy="3394187"/>
          </a:xfrm>
          <a:prstGeom prst="rect">
            <a:avLst/>
          </a:prstGeom>
        </p:spPr>
      </p:pic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C587E3B0-1D51-4FA1-9FE7-1BBFFDE722CA}"/>
              </a:ext>
            </a:extLst>
          </p:cNvPr>
          <p:cNvSpPr/>
          <p:nvPr/>
        </p:nvSpPr>
        <p:spPr>
          <a:xfrm>
            <a:off x="8279142" y="670968"/>
            <a:ext cx="3488788" cy="2475914"/>
          </a:xfrm>
          <a:prstGeom prst="wedgeEllipseCallout">
            <a:avLst>
              <a:gd name="adj1" fmla="val -96044"/>
              <a:gd name="adj2" fmla="val 3787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Cavolini" panose="03000502040302020204" pitchFamily="66" charset="0"/>
                <a:cs typeface="Cavolini" panose="03000502040302020204" pitchFamily="66" charset="0"/>
              </a:rPr>
              <a:t>How can you partition 4 to subtract quickly? </a:t>
            </a:r>
          </a:p>
        </p:txBody>
      </p:sp>
    </p:spTree>
    <p:extLst>
      <p:ext uri="{BB962C8B-B14F-4D97-AF65-F5344CB8AC3E}">
        <p14:creationId xmlns:p14="http://schemas.microsoft.com/office/powerpoint/2010/main" val="194762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B5AB125-35A1-4978-9953-2F0A0FEDB8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347" y="750295"/>
            <a:ext cx="9594167" cy="591237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54662C00-4D3E-4F61-AE82-F065CD1A0526}"/>
              </a:ext>
            </a:extLst>
          </p:cNvPr>
          <p:cNvSpPr/>
          <p:nvPr/>
        </p:nvSpPr>
        <p:spPr>
          <a:xfrm>
            <a:off x="5697415" y="3263705"/>
            <a:ext cx="914400" cy="900332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680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5B1C043-A6C1-4772-8196-DBCAE4195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573" y="818792"/>
            <a:ext cx="7019778" cy="4930076"/>
          </a:xfrm>
          <a:prstGeom prst="rect">
            <a:avLst/>
          </a:prstGeom>
        </p:spPr>
      </p:pic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C2CB7BDC-69EE-43AA-BC57-A690A761C3CA}"/>
              </a:ext>
            </a:extLst>
          </p:cNvPr>
          <p:cNvSpPr/>
          <p:nvPr/>
        </p:nvSpPr>
        <p:spPr>
          <a:xfrm>
            <a:off x="7917257" y="1209821"/>
            <a:ext cx="3863926" cy="2771335"/>
          </a:xfrm>
          <a:prstGeom prst="wedgeEllipseCallout">
            <a:avLst>
              <a:gd name="adj1" fmla="val -103832"/>
              <a:gd name="adj2" fmla="val 5150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Cavolini" panose="03000502040302020204" pitchFamily="66" charset="0"/>
                <a:cs typeface="Cavolini" panose="03000502040302020204" pitchFamily="66" charset="0"/>
              </a:rPr>
              <a:t>How can you partition 6 to subtract easily and quickly? </a:t>
            </a:r>
          </a:p>
        </p:txBody>
      </p:sp>
    </p:spTree>
    <p:extLst>
      <p:ext uri="{BB962C8B-B14F-4D97-AF65-F5344CB8AC3E}">
        <p14:creationId xmlns:p14="http://schemas.microsoft.com/office/powerpoint/2010/main" val="2717390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C8E6028-D524-42C2-A20E-495B2A3F92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791" y="553010"/>
            <a:ext cx="7812270" cy="520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181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3E82480-DAA8-4831-8F44-56A48D099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722" y="855168"/>
            <a:ext cx="7652825" cy="54631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FFCAA91-893E-4AC0-9128-D63380ACF9AD}"/>
              </a:ext>
            </a:extLst>
          </p:cNvPr>
          <p:cNvSpPr txBox="1"/>
          <p:nvPr/>
        </p:nvSpPr>
        <p:spPr>
          <a:xfrm>
            <a:off x="7633252" y="855168"/>
            <a:ext cx="39444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We know there are 15 birds and 7 are still there so we can use these numbers to make our calculation. </a:t>
            </a:r>
          </a:p>
          <a:p>
            <a:r>
              <a:rPr lang="en-GB" sz="2400" dirty="0">
                <a:solidFill>
                  <a:srgbClr val="0070C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15-7=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586F5B-72F5-4CA7-A495-AB27A4F6AFED}"/>
              </a:ext>
            </a:extLst>
          </p:cNvPr>
          <p:cNvSpPr txBox="1"/>
          <p:nvPr/>
        </p:nvSpPr>
        <p:spPr>
          <a:xfrm>
            <a:off x="8574157" y="3657600"/>
            <a:ext cx="33395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How would you partition 7? </a:t>
            </a:r>
          </a:p>
        </p:txBody>
      </p:sp>
    </p:spTree>
    <p:extLst>
      <p:ext uri="{BB962C8B-B14F-4D97-AF65-F5344CB8AC3E}">
        <p14:creationId xmlns:p14="http://schemas.microsoft.com/office/powerpoint/2010/main" val="387976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81FDA3E-FCCC-4EC5-AD79-741AF669F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5582" y="530991"/>
            <a:ext cx="6890045" cy="579601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1D2031A-94C1-42EC-97E7-E398750FBE0B}"/>
              </a:ext>
            </a:extLst>
          </p:cNvPr>
          <p:cNvSpPr txBox="1"/>
          <p:nvPr/>
        </p:nvSpPr>
        <p:spPr>
          <a:xfrm>
            <a:off x="9094762" y="428178"/>
            <a:ext cx="27502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Have a go at writing your own stories. </a:t>
            </a:r>
          </a:p>
          <a:p>
            <a:r>
              <a:rPr lang="en-GB" sz="2400" dirty="0">
                <a:solidFill>
                  <a:schemeClr val="accent6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Remember the elves need to help someone. </a:t>
            </a:r>
          </a:p>
          <a:p>
            <a:r>
              <a:rPr lang="en-GB" sz="2400" dirty="0">
                <a:solidFill>
                  <a:schemeClr val="accen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I look forward to hearing them. </a:t>
            </a:r>
          </a:p>
        </p:txBody>
      </p:sp>
    </p:spTree>
    <p:extLst>
      <p:ext uri="{BB962C8B-B14F-4D97-AF65-F5344CB8AC3E}">
        <p14:creationId xmlns:p14="http://schemas.microsoft.com/office/powerpoint/2010/main" val="2404104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107</Words>
  <Application>Microsoft Office PowerPoint</Application>
  <PresentationFormat>Widescreen</PresentationFormat>
  <Paragraphs>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Cavolini</vt:lpstr>
      <vt:lpstr>Office Theme</vt:lpstr>
      <vt:lpstr>13.11.20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10.11.20</dc:title>
  <dc:creator>Powell2, Sharon</dc:creator>
  <cp:lastModifiedBy>Powell2, Sharon</cp:lastModifiedBy>
  <cp:revision>23</cp:revision>
  <dcterms:created xsi:type="dcterms:W3CDTF">2020-11-09T14:10:01Z</dcterms:created>
  <dcterms:modified xsi:type="dcterms:W3CDTF">2020-11-13T10:57:27Z</dcterms:modified>
</cp:coreProperties>
</file>