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2" r:id="rId7"/>
    <p:sldId id="275" r:id="rId8"/>
    <p:sldId id="276" r:id="rId9"/>
    <p:sldId id="26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29B8-5831-4618-AF98-362E185EC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9AA43-F78E-476B-B682-5E2DAE9FF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01CD6-E3BE-43E8-9D41-9C7C652C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C99A9-0AE8-4400-BF2C-9C2C16A6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20F22-91C1-46C9-A717-B2B3FB05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76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631E7-0E21-411B-ACF6-1F500166E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4491C-2E8D-4C29-8551-E5FE5DCCE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8B40E-1005-47B2-A688-F39D8011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D9298-560C-4ED4-8C7F-8A487269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3F3F-577C-4CA7-81AA-E666C6EB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70A2E-C7AC-4831-9F8C-7F81E7CDD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4D6304-DB90-46CF-9854-CEF007FF5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B2277-A795-4F87-87FB-600D8B77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DBC15-42A6-4445-B6F1-1E091DBA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9089E-6A7A-45A7-BBF2-8950372C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11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3B50-7FB6-4357-B035-4BCD47E33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38D4A-D160-402C-A1CE-C9272961F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13015-F63F-4E9E-90AB-807CAB252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A1037-0F3B-40B6-8749-3E0DE72C0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58451-273A-4DDF-985C-FE51AF60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80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5EB5F-8792-47DB-9B32-5EBA75EA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6B875-7BA1-43E1-9B8E-C063510FC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5F164-3507-4ED6-9DD1-C260C429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82387-E09F-4A05-A124-947D5CD2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CDADF-873F-430E-8E30-96094364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44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CF71-45BB-457D-B0FB-CD4EBBCD2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55F0D-B462-429A-A6D8-6785C6318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4F6FD-A3D2-4435-AA10-703ACB579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5B2BA-7CE8-44CD-B54E-FEDE1D15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3ADE1-384A-472F-8006-B2AEFA65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F08A7-02C4-4E65-8C51-AB88F270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41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1431F-3F42-4290-ABAF-F0F544C9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6BFBB-CA3A-487E-9CA4-A375F3D63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88527-DE2C-4CE1-A195-3A21733E2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833709-7585-4F3E-92C9-8EA9A8453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D88E86-A84A-419A-81D4-94E1B2D11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20C56-75F2-47AB-8125-F3D800679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9E7E5-C896-4623-9CDF-60B1277E5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FB67DF-4125-4418-AE20-B5D8DC05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4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956B0-AB80-46D8-9718-505EAE94E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9D47CB-F65E-44A0-829A-2FE2B9D1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CC45CA-89AA-4D80-938D-3FFF2B6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938B9-3991-4FA4-B6F9-F00F1A363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33026C-404B-42F5-B5A3-26F57D49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32A2AC-B2C9-4489-B68A-BC9E34E81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BC236-8EBB-40AC-AF71-F969F2C8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32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0E490-CE32-42B4-9591-C14E4178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0D94C-F939-478A-AAB1-3F559B7BE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5D424-E882-4385-9EC8-83743432E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DE7CE-2EEB-4D1F-B3E5-CE9E35A63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CEDE3-9502-4BB5-98A1-8906DE535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46622-7C7C-4AFE-84F1-3DE362A05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75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4E424-8FCE-47AB-A8DF-BF2FB843F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81EF4-64CD-4E05-A901-3C977239C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0BA482-3F7E-46AB-B851-DFE99F202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84E30-C45D-489C-9E70-DD5D79F4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442D2-3FEA-43D2-956D-C886AC0B4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211AA-C384-411A-9A6B-A2BFEB5F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3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042C6-0286-445B-8B97-BC80A0F5D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00D02-B0FD-43C6-B635-A489D993E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48F05-9354-49AC-8FB0-03131F3CE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93753-78E3-462E-A8E8-A7624BA5E06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56242-42D7-4D60-853F-71405F52E4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A9E20-0F31-4C11-B8B3-B0614DD72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734D-4096-42D2-B2FE-A10175BF1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60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C705C-E38B-45C7-B7B8-587F2B57D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Year  1 </a:t>
            </a:r>
            <a:b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13.11.20</a:t>
            </a:r>
            <a:endParaRPr lang="en-GB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3B79F-3838-4B5B-8EC3-B90D892E6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n-GB" sz="20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251FB4-82E2-49E7-ABEF-AEAF3ABC6F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4" r="3927" b="-2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27364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B134E3-D0D9-4CC6-A335-896CED3AF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42" y="446912"/>
            <a:ext cx="4394656" cy="59641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730EA7-29B2-4883-B763-FAC7D7683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6279" y="1288951"/>
            <a:ext cx="5031800" cy="55690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ED0B5D-7857-4060-9EB0-382682087C9C}"/>
              </a:ext>
            </a:extLst>
          </p:cNvPr>
          <p:cNvSpPr txBox="1"/>
          <p:nvPr/>
        </p:nvSpPr>
        <p:spPr>
          <a:xfrm>
            <a:off x="4107766" y="446912"/>
            <a:ext cx="6583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Cavolini" panose="03000502040302020204" pitchFamily="66" charset="0"/>
                <a:cs typeface="Cavolini" panose="03000502040302020204" pitchFamily="66" charset="0"/>
              </a:rPr>
              <a:t>Pippety</a:t>
            </a: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 Skycap is only a very small pixie. What would a GIANT put in his pocket? </a:t>
            </a:r>
          </a:p>
        </p:txBody>
      </p:sp>
    </p:spTree>
    <p:extLst>
      <p:ext uri="{BB962C8B-B14F-4D97-AF65-F5344CB8AC3E}">
        <p14:creationId xmlns:p14="http://schemas.microsoft.com/office/powerpoint/2010/main" val="713107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5028D-E605-4C7E-B32E-D8123658F9B7}"/>
              </a:ext>
            </a:extLst>
          </p:cNvPr>
          <p:cNvSpPr txBox="1"/>
          <p:nvPr/>
        </p:nvSpPr>
        <p:spPr>
          <a:xfrm>
            <a:off x="993912" y="159026"/>
            <a:ext cx="102969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avolini" panose="03000502040302020204" pitchFamily="66" charset="0"/>
                <a:cs typeface="Cavolini" panose="03000502040302020204" pitchFamily="66" charset="0"/>
              </a:rPr>
              <a:t>Today we are going to look at phase 4 words with</a:t>
            </a:r>
            <a:r>
              <a:rPr lang="en-GB" sz="40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one vowel</a:t>
            </a:r>
            <a:r>
              <a:rPr lang="en-GB" sz="40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en-GB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c</a:t>
            </a:r>
            <a:r>
              <a:rPr lang="en-GB" sz="4000" dirty="0" err="1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</a:t>
            </a:r>
            <a:r>
              <a:rPr lang="en-GB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cc</a:t>
            </a:r>
            <a:r>
              <a:rPr lang="en-GB" sz="4000" dirty="0">
                <a:latin typeface="Cavolini" panose="03000502040302020204" pitchFamily="66" charset="0"/>
                <a:cs typeface="Cavolini" panose="03000502040302020204" pitchFamily="66" charset="0"/>
              </a:rPr>
              <a:t> and </a:t>
            </a:r>
            <a:r>
              <a:rPr lang="en-GB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cc</a:t>
            </a:r>
            <a:r>
              <a:rPr lang="en-GB" sz="4000" dirty="0" err="1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</a:t>
            </a:r>
            <a:r>
              <a:rPr lang="en-GB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cc</a:t>
            </a:r>
            <a:r>
              <a:rPr lang="en-GB" sz="4000" dirty="0">
                <a:latin typeface="Cavolini" panose="03000502040302020204" pitchFamily="66" charset="0"/>
                <a:cs typeface="Cavolini" panose="03000502040302020204" pitchFamily="66" charset="0"/>
              </a:rPr>
              <a:t>. </a:t>
            </a:r>
          </a:p>
          <a:p>
            <a:endParaRPr lang="en-GB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548670-04ED-4C55-9211-FE3B2C9DA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58" y="2423822"/>
            <a:ext cx="3848637" cy="11050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0B4CC0-60FE-4C9A-A088-29B3E91EC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528" y="1700122"/>
            <a:ext cx="2600688" cy="32580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867A90-87FD-4D62-83E7-287E948D7A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592" y="2043070"/>
            <a:ext cx="2629267" cy="128605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C65AA5A-B59E-4351-BD96-1230A7B1BB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094" y="4305752"/>
            <a:ext cx="1800476" cy="12860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255E0F5-8BA9-401E-83D7-D5BA291FE3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4476" y="5157878"/>
            <a:ext cx="2562583" cy="106694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6802BD8-5FDB-4BF9-8A16-7F24A78BD2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6347" y="4003324"/>
            <a:ext cx="2848373" cy="12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51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5E5218-A82E-4FE0-B591-99F913F4E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495" y="1034758"/>
            <a:ext cx="1827424" cy="20414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E152D8-8E87-4B54-A752-7E652090D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713" y="596348"/>
            <a:ext cx="2915896" cy="32055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EFE96F-61CF-4652-9C33-F6D23846B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5495" y="3429000"/>
            <a:ext cx="2415933" cy="28160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86EC6D-DF49-489F-BA61-88F9BE5B79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3756" y="2413226"/>
            <a:ext cx="3625293" cy="383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18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026C3D-5730-4A53-980F-6C6987C51ADD}"/>
              </a:ext>
            </a:extLst>
          </p:cNvPr>
          <p:cNvSpPr txBox="1"/>
          <p:nvPr/>
        </p:nvSpPr>
        <p:spPr>
          <a:xfrm>
            <a:off x="583095" y="848139"/>
            <a:ext cx="100849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avolini" panose="03000502040302020204" pitchFamily="66" charset="0"/>
                <a:cs typeface="Cavolini" panose="03000502040302020204" pitchFamily="66" charset="0"/>
              </a:rPr>
              <a:t>How quickly can you write your number bonds for the number </a:t>
            </a:r>
            <a:r>
              <a:rPr lang="en-GB" sz="4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10</a:t>
            </a:r>
            <a:r>
              <a:rPr lang="en-GB" sz="4400" dirty="0">
                <a:latin typeface="Cavolini" panose="03000502040302020204" pitchFamily="66" charset="0"/>
                <a:cs typeface="Cavolini" panose="03000502040302020204" pitchFamily="66" charset="0"/>
              </a:rPr>
              <a:t>? </a:t>
            </a:r>
          </a:p>
          <a:p>
            <a:endParaRPr lang="en-GB" sz="4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sz="4400" dirty="0">
                <a:latin typeface="Cavolini" panose="03000502040302020204" pitchFamily="66" charset="0"/>
                <a:cs typeface="Cavolini" panose="03000502040302020204" pitchFamily="66" charset="0"/>
              </a:rPr>
              <a:t>On your marks get set go!...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4FB781-DAB0-407B-8C8A-3F09036173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302" y="2692302"/>
            <a:ext cx="1753773" cy="1913207"/>
          </a:xfrm>
          <a:prstGeom prst="rect">
            <a:avLst/>
          </a:prstGeom>
        </p:spPr>
      </p:pic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B62FC5D-93BE-48CC-A260-DD5EBBBB1CFE}"/>
              </a:ext>
            </a:extLst>
          </p:cNvPr>
          <p:cNvSpPr/>
          <p:nvPr/>
        </p:nvSpPr>
        <p:spPr>
          <a:xfrm>
            <a:off x="583095" y="4326014"/>
            <a:ext cx="4267201" cy="2101291"/>
          </a:xfrm>
          <a:prstGeom prst="cloudCallout">
            <a:avLst>
              <a:gd name="adj1" fmla="val 83353"/>
              <a:gd name="adj2" fmla="val 4479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I wonder how many number bonds there are for the number 11?</a:t>
            </a:r>
          </a:p>
        </p:txBody>
      </p:sp>
    </p:spTree>
    <p:extLst>
      <p:ext uri="{BB962C8B-B14F-4D97-AF65-F5344CB8AC3E}">
        <p14:creationId xmlns:p14="http://schemas.microsoft.com/office/powerpoint/2010/main" val="426001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AEC578-58C4-4090-8767-7598867E8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48" y="478426"/>
            <a:ext cx="5776817" cy="43791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8E7A03-0F36-4E8A-B6D0-ABA8892368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6795" y="619105"/>
            <a:ext cx="5933144" cy="467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9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8F5420-C776-4B5E-BC89-D5E205B0AD9E}"/>
              </a:ext>
            </a:extLst>
          </p:cNvPr>
          <p:cNvSpPr txBox="1"/>
          <p:nvPr/>
        </p:nvSpPr>
        <p:spPr>
          <a:xfrm>
            <a:off x="1659988" y="647114"/>
            <a:ext cx="101990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First</a:t>
            </a:r>
            <a:r>
              <a:rPr lang="en-GB" sz="5400" dirty="0">
                <a:latin typeface="Cavolini" panose="03000502040302020204" pitchFamily="66" charset="0"/>
                <a:cs typeface="Cavolini" panose="03000502040302020204" pitchFamily="66" charset="0"/>
              </a:rPr>
              <a:t> there were </a:t>
            </a:r>
            <a:r>
              <a:rPr lang="en-GB" sz="5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8</a:t>
            </a:r>
            <a:r>
              <a:rPr lang="en-GB" sz="5400" dirty="0">
                <a:latin typeface="Cavolini" panose="03000502040302020204" pitchFamily="66" charset="0"/>
                <a:cs typeface="Cavolini" panose="03000502040302020204" pitchFamily="66" charset="0"/>
              </a:rPr>
              <a:t> children on the bus and </a:t>
            </a:r>
            <a:r>
              <a:rPr lang="en-GB" sz="5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then 3</a:t>
            </a:r>
            <a:r>
              <a:rPr lang="en-GB" sz="5400" dirty="0">
                <a:latin typeface="Cavolini" panose="03000502040302020204" pitchFamily="66" charset="0"/>
                <a:cs typeface="Cavolini" panose="03000502040302020204" pitchFamily="66" charset="0"/>
              </a:rPr>
              <a:t> got off. </a:t>
            </a:r>
          </a:p>
          <a:p>
            <a:r>
              <a:rPr lang="en-GB" sz="5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Now</a:t>
            </a:r>
            <a:r>
              <a:rPr lang="en-GB" sz="5400" dirty="0">
                <a:latin typeface="Cavolini" panose="03000502040302020204" pitchFamily="66" charset="0"/>
                <a:cs typeface="Cavolini" panose="03000502040302020204" pitchFamily="66" charset="0"/>
              </a:rPr>
              <a:t> there are </a:t>
            </a:r>
            <a:r>
              <a:rPr lang="en-GB" sz="5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….</a:t>
            </a:r>
            <a:r>
              <a:rPr lang="en-GB" sz="5400" dirty="0">
                <a:latin typeface="Cavolini" panose="03000502040302020204" pitchFamily="66" charset="0"/>
                <a:cs typeface="Cavolini" panose="03000502040302020204" pitchFamily="66" charset="0"/>
              </a:rPr>
              <a:t> children on the bus. </a:t>
            </a:r>
          </a:p>
          <a:p>
            <a:pPr algn="ctr"/>
            <a:r>
              <a:rPr lang="en-GB" sz="5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8-3=</a:t>
            </a:r>
          </a:p>
        </p:txBody>
      </p:sp>
    </p:spTree>
    <p:extLst>
      <p:ext uri="{BB962C8B-B14F-4D97-AF65-F5344CB8AC3E}">
        <p14:creationId xmlns:p14="http://schemas.microsoft.com/office/powerpoint/2010/main" val="140919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C3B107-8D50-4883-9D4F-729D6B28F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63" y="397567"/>
            <a:ext cx="6825589" cy="22349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998CC3-7288-4DBA-8E71-C5A053EBF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56" y="2534988"/>
            <a:ext cx="4611088" cy="3110438"/>
          </a:xfrm>
          <a:prstGeom prst="rect">
            <a:avLst/>
          </a:prstGeom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FAB0A8C2-144E-4249-B198-4278C42B6BFA}"/>
              </a:ext>
            </a:extLst>
          </p:cNvPr>
          <p:cNvSpPr/>
          <p:nvPr/>
        </p:nvSpPr>
        <p:spPr>
          <a:xfrm>
            <a:off x="6414051" y="2345635"/>
            <a:ext cx="4797287" cy="2968487"/>
          </a:xfrm>
          <a:prstGeom prst="wedgeEllipseCallout">
            <a:avLst>
              <a:gd name="adj1" fmla="val -81606"/>
              <a:gd name="adj2" fmla="val 129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avolini" panose="03000502040302020204" pitchFamily="66" charset="0"/>
                <a:cs typeface="Cavolini" panose="03000502040302020204" pitchFamily="66" charset="0"/>
              </a:rPr>
              <a:t>Which number sentence is correct? </a:t>
            </a:r>
          </a:p>
        </p:txBody>
      </p:sp>
    </p:spTree>
    <p:extLst>
      <p:ext uri="{BB962C8B-B14F-4D97-AF65-F5344CB8AC3E}">
        <p14:creationId xmlns:p14="http://schemas.microsoft.com/office/powerpoint/2010/main" val="2943853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C3B107-8D50-4883-9D4F-729D6B28F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63" y="413162"/>
            <a:ext cx="6825589" cy="22349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998CC3-7288-4DBA-8E71-C5A053EBF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56" y="2534988"/>
            <a:ext cx="4611088" cy="3110438"/>
          </a:xfrm>
          <a:prstGeom prst="rect">
            <a:avLst/>
          </a:prstGeom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FAB0A8C2-144E-4249-B198-4278C42B6BFA}"/>
              </a:ext>
            </a:extLst>
          </p:cNvPr>
          <p:cNvSpPr/>
          <p:nvPr/>
        </p:nvSpPr>
        <p:spPr>
          <a:xfrm>
            <a:off x="7259113" y="1429324"/>
            <a:ext cx="4797287" cy="2968487"/>
          </a:xfrm>
          <a:prstGeom prst="wedgeEllipseCallout">
            <a:avLst>
              <a:gd name="adj1" fmla="val -66965"/>
              <a:gd name="adj2" fmla="val 2901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avolini" panose="03000502040302020204" pitchFamily="66" charset="0"/>
                <a:cs typeface="Cavolini" panose="03000502040302020204" pitchFamily="66" charset="0"/>
              </a:rPr>
              <a:t>Which number sentence is correct?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396DF57-809F-41D2-A2AF-C31F1A3201E2}"/>
              </a:ext>
            </a:extLst>
          </p:cNvPr>
          <p:cNvCxnSpPr/>
          <p:nvPr/>
        </p:nvCxnSpPr>
        <p:spPr>
          <a:xfrm flipV="1">
            <a:off x="2438400" y="1736035"/>
            <a:ext cx="265043" cy="1855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B14C5E-D5F9-4E6B-AA9B-450AE01400BB}"/>
              </a:ext>
            </a:extLst>
          </p:cNvPr>
          <p:cNvCxnSpPr/>
          <p:nvPr/>
        </p:nvCxnSpPr>
        <p:spPr>
          <a:xfrm flipV="1">
            <a:off x="1881809" y="1736035"/>
            <a:ext cx="397565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1BF95C-A443-4A97-B5E0-2989082A808C}"/>
              </a:ext>
            </a:extLst>
          </p:cNvPr>
          <p:cNvCxnSpPr/>
          <p:nvPr/>
        </p:nvCxnSpPr>
        <p:spPr>
          <a:xfrm flipV="1">
            <a:off x="1404731" y="1736035"/>
            <a:ext cx="397565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FBC8667-D1C7-490B-B9D1-5D3B41F71CC3}"/>
              </a:ext>
            </a:extLst>
          </p:cNvPr>
          <p:cNvCxnSpPr/>
          <p:nvPr/>
        </p:nvCxnSpPr>
        <p:spPr>
          <a:xfrm flipV="1">
            <a:off x="927653" y="1736035"/>
            <a:ext cx="397565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5712A7-95F4-43D3-85B5-EEFC08830E34}"/>
              </a:ext>
            </a:extLst>
          </p:cNvPr>
          <p:cNvCxnSpPr/>
          <p:nvPr/>
        </p:nvCxnSpPr>
        <p:spPr>
          <a:xfrm flipV="1">
            <a:off x="2954900" y="1277204"/>
            <a:ext cx="397565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BB6882-1395-4158-B4B4-BAEC2FBE468E}"/>
              </a:ext>
            </a:extLst>
          </p:cNvPr>
          <p:cNvCxnSpPr/>
          <p:nvPr/>
        </p:nvCxnSpPr>
        <p:spPr>
          <a:xfrm flipV="1">
            <a:off x="2372138" y="1243794"/>
            <a:ext cx="397565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26A8D3C-6E0D-4C9E-B4CD-63FE3D5D349D}"/>
              </a:ext>
            </a:extLst>
          </p:cNvPr>
          <p:cNvCxnSpPr/>
          <p:nvPr/>
        </p:nvCxnSpPr>
        <p:spPr>
          <a:xfrm flipV="1">
            <a:off x="1881809" y="1272211"/>
            <a:ext cx="397565" cy="185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 descr="Checkmark">
            <a:extLst>
              <a:ext uri="{FF2B5EF4-FFF2-40B4-BE49-F238E27FC236}">
                <a16:creationId xmlns:a16="http://schemas.microsoft.com/office/drawing/2014/main" id="{A40EEA25-F26D-400C-8AAE-356442DEA8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2888" y="3819079"/>
            <a:ext cx="1157463" cy="115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6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A8C438-9A2D-4803-9B76-F64833869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040" y="863792"/>
            <a:ext cx="5073570" cy="513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42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109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Cavolini</vt:lpstr>
      <vt:lpstr>Office Theme</vt:lpstr>
      <vt:lpstr>Year  1  13.11.20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 1  13.11.20</dc:title>
  <dc:creator>Powell2, Sharon</dc:creator>
  <cp:lastModifiedBy>Powell2, Sharon</cp:lastModifiedBy>
  <cp:revision>4</cp:revision>
  <dcterms:created xsi:type="dcterms:W3CDTF">2020-11-13T08:37:46Z</dcterms:created>
  <dcterms:modified xsi:type="dcterms:W3CDTF">2020-11-13T10:55:24Z</dcterms:modified>
</cp:coreProperties>
</file>